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98B10-B00B-4C28-816B-91C75967DE83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95A9A-C712-4EE1-87AE-AEDBB2AEF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66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"Hi, my name is Assem Ihab.</a:t>
            </a:r>
          </a:p>
          <a:p>
            <a:r>
              <a:rPr lang="en-US" dirty="0"/>
              <a:t>The essence of this task is to analyze a hotel reservation table using SQL and gain insights."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5A9A-C712-4EE1-87AE-AEDBB2AEF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2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snapshot of the data. Our columns range from reservation ID and reservation status to room type, etcetera."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5A9A-C712-4EE1-87AE-AEDBB2AEF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5A9A-C712-4EE1-87AE-AEDBB2AEF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72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10 has two answers: the total number of children and the total number of adults alone. The third one is the total number of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5A9A-C712-4EE1-87AE-AEDBB2AEF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2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Room type 1 is the most common room type for reservations that involve children and it’s average price is 123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5A9A-C712-4EE1-87AE-AEDBB2AEF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96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market segment type that have the highest average price per room is the online segment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95A9A-C712-4EE1-87AE-AEDBB2AEF3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8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0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70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0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17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10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6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4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5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9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EDDCD-81B6-132A-98B7-ACFE48AA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3795812" cy="3162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Name Assem Ihab</a:t>
            </a:r>
            <a:br>
              <a:rPr lang="en-US" dirty="0"/>
            </a:br>
            <a:r>
              <a:rPr lang="en-US" dirty="0"/>
              <a:t>Task: Hotel Reservation Analysis with SQL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Building">
            <a:extLst>
              <a:ext uri="{FF2B5EF4-FFF2-40B4-BE49-F238E27FC236}">
                <a16:creationId xmlns:a16="http://schemas.microsoft.com/office/drawing/2014/main" id="{60BD3544-8DB5-9DF6-B6F9-6D83162FD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8441" y="1066800"/>
            <a:ext cx="4724399" cy="472439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4EF84EA-F748-B70D-879F-0787F6E27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437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7"/>
    </mc:Choice>
    <mc:Fallback>
      <p:transition spd="slow" advTm="7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8FA9-EC6B-375A-02EC-E63F9DE3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A0957-00FC-13EB-9C5B-6BC39FF14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3E4D-8AB3-ACD9-8AE1-7A4B94AE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4" y="327053"/>
            <a:ext cx="11936281" cy="47422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7186EA-42AE-5B52-4297-B9DC53294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907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8"/>
    </mc:Choice>
    <mc:Fallback>
      <p:transition spd="slow" advTm="1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0C67-BD4F-78A1-AE34-41935F87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F1E51-64AA-718D-94E7-D3187F7C4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A9CD5-F9F8-CB02-86FE-AC5A24ED2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1399"/>
            <a:ext cx="12192000" cy="261520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B13B583-9F56-446B-05A7-B2A993B3B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41031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7"/>
    </mc:Choice>
    <mc:Fallback>
      <p:transition spd="slow" advTm="12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632A-5096-5719-EB22-3A32E855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341C5-7A9E-2A11-BB63-FA8321C8B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83744-D7CD-0169-F176-B4F91679F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1928812"/>
            <a:ext cx="10915650" cy="30003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E5ECFE-C1B9-4EAE-8864-B8E1FBD54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036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1"/>
    </mc:Choice>
    <mc:Fallback>
      <p:transition spd="slow" advTm="9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5648E2-B946-43A1-80DE-C50CBBDF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9C486-6A8B-2DDD-91AF-E2631D8C2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8" y="1597961"/>
            <a:ext cx="3795812" cy="3162300"/>
          </a:xfrm>
        </p:spPr>
        <p:txBody>
          <a:bodyPr anchor="b">
            <a:normAutofit/>
          </a:bodyPr>
          <a:lstStyle/>
          <a:p>
            <a:r>
              <a:rPr lang="en-US" dirty="0"/>
              <a:t>Data snapshot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A06546B-3E90-4E24-BD32-C6BFD1CD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3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B0ECB-55DA-3E21-B8E5-BFF27E30B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082" y="2128265"/>
            <a:ext cx="5309118" cy="260146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EFD77B2-C805-D322-8E54-8ABE4BFA2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20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5"/>
    </mc:Choice>
    <mc:Fallback>
      <p:transition spd="slow" advTm="7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1D6BD3-3B78-E419-57A0-5275AB772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2" y="695750"/>
            <a:ext cx="5426764" cy="2157138"/>
          </a:xfrm>
          <a:prstGeom prst="rect">
            <a:avLst/>
          </a:prstGeo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202D4AD-4435-EBEE-5599-118BC2EFC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1" y="4133664"/>
            <a:ext cx="5426764" cy="17554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377623-99B3-5487-A0DB-BC3AACFDF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8034" y="2237425"/>
            <a:ext cx="5426764" cy="223853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A89112-7714-5CD1-CC03-C2A801E97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902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45"/>
    </mc:Choice>
    <mc:Fallback>
      <p:transition spd="slow" advTm="2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3A27CF-AA51-30C3-4DD2-B138D2E1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2" y="623804"/>
            <a:ext cx="5426764" cy="2301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26D1D-487B-4C2B-113B-47A32BB33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4292330"/>
            <a:ext cx="5426764" cy="14380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63AC9-5C35-2943-D716-D666280D6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034" y="1782934"/>
            <a:ext cx="5426764" cy="314752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4ACDD0F-859E-BAB1-25E2-52624138F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09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55"/>
    </mc:Choice>
    <mc:Fallback>
      <p:transition spd="slow" advTm="4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F1B65-1D51-BA19-6026-66CF604CF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692"/>
            <a:ext cx="8753475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775EA-4634-FF64-11EE-80117DB6D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2" y="2584533"/>
            <a:ext cx="6010275" cy="26193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C4A883-937C-A29A-D766-56E2524A3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8213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41"/>
    </mc:Choice>
    <mc:Fallback>
      <p:transition spd="slow" advTm="24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8D6E90-577B-4973-B60A-2700290E6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72DFE-1E14-7C7E-79E4-539EE3E80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8" y="1597961"/>
            <a:ext cx="2628969" cy="3162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"Problem 9 has no option called 'confirmed,' but there is 'not cancelled.'"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FA95682-BEE6-4B33-BA34-7E7BE497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5A56A-B07E-2E5B-F61E-C64170755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097" y="1945041"/>
            <a:ext cx="6737862" cy="29141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279251A-2E10-24EB-EEB3-8595ABCAE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6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74"/>
    </mc:Choice>
    <mc:Fallback>
      <p:transition spd="slow" advTm="17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08DDB-E14F-DE27-D136-8E5D9E890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48" y="821800"/>
            <a:ext cx="10151281" cy="303750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04A196-7BA5-9C03-4817-609C2BEA44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5110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5"/>
    </mc:Choice>
    <mc:Fallback>
      <p:transition spd="slow" advTm="2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2BB15-E956-4E1B-8856-E58CE383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1D6B41-589D-4DD8-9A1B-34C4CF076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99" y="-3511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DE5AE7-857F-451C-9109-8E769DD8B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6795" y="-3512"/>
            <a:ext cx="3483870" cy="3428999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9242FD-4377-490B-A131-331BA6EA4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5919" y="-3511"/>
            <a:ext cx="5300106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76AC421C-8447-4E11-9EA2-4BB7FEBFA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345257" y="-7746"/>
            <a:ext cx="3428999" cy="3432538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980D2B-D97E-43D6-BC44-888BC8C79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6026" y="-3511"/>
            <a:ext cx="3417366" cy="3428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3A67864-A19B-4023-B8C3-DAA4CC696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777491" y="-8442"/>
            <a:ext cx="3414434" cy="3434004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0B6DC2-356D-F755-80C0-FEFCBC124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425" y="1102896"/>
            <a:ext cx="12534850" cy="370973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0DDA94-AC60-481A-1A11-148C113F7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404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6"/>
    </mc:Choice>
    <mc:Fallback>
      <p:transition spd="slow" advTm="8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2455-913B-EE67-9C77-68B2570F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1230F-BEC7-FA9C-1304-A65D6DC27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8BF6F-64D3-E75A-2A18-24968B466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425855"/>
            <a:ext cx="11610853" cy="57117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239FC89-9A48-1403-7B0B-4A0A09A80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4103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07"/>
    </mc:Choice>
    <mc:Fallback>
      <p:transition spd="slow" advTm="11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149</Words>
  <Application>Microsoft Office PowerPoint</Application>
  <PresentationFormat>Widescreen</PresentationFormat>
  <Paragraphs>15</Paragraphs>
  <Slides>12</Slides>
  <Notes>6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Avenir Next LT Pro</vt:lpstr>
      <vt:lpstr>Avenir Next LT Pro Light</vt:lpstr>
      <vt:lpstr>BlocksVTI</vt:lpstr>
      <vt:lpstr>Name Assem Ihab Task: Hotel Reservation Analysis with SQL </vt:lpstr>
      <vt:lpstr>Data snapshot</vt:lpstr>
      <vt:lpstr>PowerPoint Presentation</vt:lpstr>
      <vt:lpstr>PowerPoint Presentation</vt:lpstr>
      <vt:lpstr>PowerPoint Presentation</vt:lpstr>
      <vt:lpstr>"Problem 9 has no option called 'confirmed,' but there is 'not cancelled.'"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Assem Ihab</dc:creator>
  <cp:lastModifiedBy>Assem Ihab</cp:lastModifiedBy>
  <cp:revision>3</cp:revision>
  <dcterms:created xsi:type="dcterms:W3CDTF">2024-06-23T15:50:33Z</dcterms:created>
  <dcterms:modified xsi:type="dcterms:W3CDTF">2024-06-26T05:38:12Z</dcterms:modified>
</cp:coreProperties>
</file>